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E9E_B021CD24.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8"/>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18" r:id="rId75"/>
    <p:sldId id="2076138271" r:id="rId76"/>
    <p:sldId id="2076138219" r:id="rId77"/>
    <p:sldId id="2076138247" r:id="rId78"/>
    <p:sldId id="2076138299" r:id="rId79"/>
    <p:sldId id="2076138263" r:id="rId80"/>
    <p:sldId id="2076138264" r:id="rId81"/>
    <p:sldId id="2076138265" r:id="rId82"/>
    <p:sldId id="2076138266" r:id="rId83"/>
    <p:sldId id="2076138267" r:id="rId84"/>
    <p:sldId id="2076138254" r:id="rId85"/>
    <p:sldId id="262" r:id="rId86"/>
    <p:sldId id="20761382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687" autoAdjust="0"/>
  </p:normalViewPr>
  <p:slideViewPr>
    <p:cSldViewPr snapToGrid="0">
      <p:cViewPr varScale="1">
        <p:scale>
          <a:sx n="75" d="100"/>
          <a:sy n="75" d="100"/>
        </p:scale>
        <p:origin x="54" y="87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5/14/2020 3:49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5/14/2020 3:49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5/14/2020 3:49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5/14/2020 3:49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5/14/2020 3:49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5/14/2020 3:49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5/14/2020 3:49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5/14/2020 3:49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3:49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5/14/2020 3:49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2E9E_B021CD24.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2.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svg"/><Relationship Id="rId9" Type="http://schemas.openxmlformats.org/officeDocument/2006/relationships/image" Target="../media/image1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43.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aka.ms/BC_EMEA_Day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 xmlns:p188="http://schemas.microsoft.com/office/powerpoint/2018/8/main"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cxnSp>
        <p:nvCxnSpPr>
          <p:cNvPr id="90" name="Straight Connector 89">
            <a:extLst>
              <a:ext uri="{FF2B5EF4-FFF2-40B4-BE49-F238E27FC236}">
                <a16:creationId xmlns:a16="http://schemas.microsoft.com/office/drawing/2014/main" id="{499EC2D3-883D-4BD3-97CA-E9EF59C95843}"/>
              </a:ext>
            </a:extLst>
          </p:cNvPr>
          <p:cNvCxnSpPr>
            <a:cxnSpLocks/>
          </p:cNvCxnSpPr>
          <p:nvPr/>
        </p:nvCxnSpPr>
        <p:spPr>
          <a:xfrm flipH="1">
            <a:off x="779921" y="5961234"/>
            <a:ext cx="410785"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3E4CDB86-B6E8-46B2-9FAC-D4F73BC80017}"/>
              </a:ext>
            </a:extLst>
          </p:cNvPr>
          <p:cNvSpPr txBox="1"/>
          <p:nvPr/>
        </p:nvSpPr>
        <p:spPr>
          <a:xfrm>
            <a:off x="213198" y="5867672"/>
            <a:ext cx="705101" cy="230832"/>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14:45</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xmlns=""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xmlns=""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13 91 91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2475"/>
            <a:ext cx="4743637"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79</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80</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2835</TotalTime>
  <Words>4978</Words>
  <Application>Microsoft Office PowerPoint</Application>
  <PresentationFormat>Widescreen</PresentationFormat>
  <Paragraphs>914</Paragraphs>
  <Slides>81</Slides>
  <Notes>34</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83</cp:revision>
  <dcterms:created xsi:type="dcterms:W3CDTF">2020-05-01T23:34:12Z</dcterms:created>
  <dcterms:modified xsi:type="dcterms:W3CDTF">2020-05-14T12:41:32Z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